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120" r:id="rId2"/>
    <p:sldId id="2114" r:id="rId3"/>
    <p:sldId id="2113" r:id="rId4"/>
    <p:sldId id="2081" r:id="rId5"/>
    <p:sldId id="2124" r:id="rId6"/>
    <p:sldId id="2123" r:id="rId7"/>
    <p:sldId id="2125" r:id="rId8"/>
    <p:sldId id="2126" r:id="rId9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24" y="-112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CO2: Note systematic CO2 uptake south of the Brooks Range, and systematic CO2 emissions over the North Slope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CH4 shows small to moderate enhancements for all near surface flight segments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CO at background levels everywhere, all altitudes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H2O low over North Slope, high south of the Brooks Range, consistent with altitude and surface temperature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CO2 and CH4 enhancements observed up to Z ~ 3 km north of 70 N, but near surface behavior seen only to Z ~ 1-2 km south of 70 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CO2 Profiles show near surface CO2 depletions at Fairbanks (red) and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Nome (dark blue)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but enhancements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all North Slope sites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CH4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profiles show 10-30 ppb CH4 enhancements for z &lt; 1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km</a:t>
            </a:r>
          </a:p>
          <a:p>
            <a:pPr marL="0" indent="0">
              <a:buFontTx/>
              <a:buNone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H2O &lt; 0.4% for North Slope near surface; H2O &gt; 0.8% south of the Brooks Range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The vertical distribution of CO2 levels spanning almost 15 ppm shows the varied range of ecosystem dynamics at work during the spring transition period.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Note that the highest observed CH4 concentrations correlate with the CO2 enhancements (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ie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the North Slope)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4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6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ATM-C Circuit #2 June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9 </a:t>
            </a:r>
            <a:r>
              <a:rPr lang="en-US" sz="2400" b="1" dirty="0" smtClean="0"/>
              <a:t>June 2017 (DOY  </a:t>
            </a:r>
            <a:r>
              <a:rPr lang="en-US" sz="2400" b="1" dirty="0" smtClean="0"/>
              <a:t>160) 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ATM-C: </a:t>
            </a:r>
            <a:r>
              <a:rPr lang="en-US" sz="2400" b="1" dirty="0" smtClean="0"/>
              <a:t>Nome – North Slope – Fairbanks</a:t>
            </a:r>
            <a:endParaRPr lang="en-US" sz="1000" b="1" dirty="0" smtClean="0"/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Summer 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9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June 2017/DOY </a:t>
            </a:r>
            <a:r>
              <a:rPr lang="en-US" dirty="0" smtClean="0">
                <a:solidFill>
                  <a:schemeClr val="accent2"/>
                </a:solidFill>
              </a:rPr>
              <a:t>160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Assets Deployed: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Nome – </a:t>
            </a:r>
            <a:r>
              <a:rPr lang="en-US" sz="1800" dirty="0" smtClean="0">
                <a:latin typeface="Arial" charset="0"/>
                <a:ea typeface="Calibri" charset="0"/>
              </a:rPr>
              <a:t>ATM-C/Mooney (N617DH)/Atmospheric CO2, CH4, </a:t>
            </a:r>
            <a:r>
              <a:rPr lang="en-US" sz="1800" dirty="0" smtClean="0">
                <a:latin typeface="Arial" charset="0"/>
                <a:ea typeface="Calibri" charset="0"/>
              </a:rPr>
              <a:t>CO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Justin and “Bear”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800" dirty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1800" dirty="0" smtClean="0">
                <a:latin typeface="Arial" charset="0"/>
                <a:ea typeface="Calibri" charset="0"/>
              </a:rPr>
              <a:t>All sensors operating nominally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1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9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June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160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748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Saturday </a:t>
            </a:r>
            <a:r>
              <a:rPr lang="en-US" sz="1800" b="1" dirty="0" smtClean="0"/>
              <a:t>10 </a:t>
            </a:r>
            <a:r>
              <a:rPr lang="en-US" sz="1800" b="1" dirty="0"/>
              <a:t>June 2017 (DOY </a:t>
            </a:r>
            <a:r>
              <a:rPr lang="en-US" sz="1800" b="1" dirty="0" smtClean="0"/>
              <a:t>161)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Rest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Sunday 11 </a:t>
            </a:r>
            <a:r>
              <a:rPr lang="en-US" sz="1800" b="1" dirty="0"/>
              <a:t>June 2017 (DOY </a:t>
            </a:r>
            <a:r>
              <a:rPr lang="en-US" sz="1800" b="1" dirty="0" smtClean="0"/>
              <a:t>162)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Rest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Monday 12 </a:t>
            </a:r>
            <a:r>
              <a:rPr lang="en-US" sz="1800" b="1" dirty="0"/>
              <a:t>June 2017 (DOY </a:t>
            </a:r>
            <a:r>
              <a:rPr lang="en-US" sz="1800" b="1" dirty="0" smtClean="0"/>
              <a:t>163)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Fairbanks – Yellowknife transit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CANCELLED DUE TO WEATHER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algn="l"/>
            <a:r>
              <a:rPr lang="en-US" sz="1800" b="1" dirty="0" smtClean="0"/>
              <a:t>Tuesday 13 </a:t>
            </a:r>
            <a:r>
              <a:rPr lang="en-US" sz="1800" b="1" dirty="0"/>
              <a:t>June 2017 (DOY </a:t>
            </a:r>
            <a:r>
              <a:rPr lang="en-US" sz="1800" b="1" dirty="0" smtClean="0"/>
              <a:t>164)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North Slope Loop</a:t>
            </a:r>
            <a:endParaRPr lang="en-US" sz="1800" dirty="0"/>
          </a:p>
          <a:p>
            <a:pPr algn="l"/>
            <a:endParaRPr lang="en-US" sz="1800" dirty="0"/>
          </a:p>
          <a:p>
            <a:pPr algn="l"/>
            <a:r>
              <a:rPr lang="en-US" sz="1800" b="1" dirty="0" smtClean="0"/>
              <a:t>Wednesday 14 </a:t>
            </a:r>
            <a:r>
              <a:rPr lang="en-US" sz="1800" b="1" dirty="0"/>
              <a:t>June 2017 (DOY </a:t>
            </a:r>
            <a:r>
              <a:rPr lang="en-US" sz="1800" b="1" dirty="0" smtClean="0"/>
              <a:t>165)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Fairbanks – Yellowknife </a:t>
            </a:r>
            <a:r>
              <a:rPr lang="en-US" sz="1800" dirty="0" smtClean="0"/>
              <a:t>transit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56" y="1760240"/>
            <a:ext cx="8229600" cy="4162664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9 June 2017/DOY 160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Nome – </a:t>
            </a:r>
            <a:r>
              <a:rPr lang="en-US" sz="1800" dirty="0" err="1" smtClean="0">
                <a:latin typeface="Arial" charset="0"/>
                <a:ea typeface="Calibri" charset="0"/>
              </a:rPr>
              <a:t>Ivotuk</a:t>
            </a:r>
            <a:r>
              <a:rPr lang="en-US" sz="1800" dirty="0" smtClean="0">
                <a:latin typeface="Arial" charset="0"/>
                <a:ea typeface="Calibri" charset="0"/>
              </a:rPr>
              <a:t> – Atqasuk – Barrow – Deadhorse – </a:t>
            </a:r>
            <a:r>
              <a:rPr lang="en-US" sz="1800" dirty="0" err="1" smtClean="0">
                <a:latin typeface="Arial" charset="0"/>
                <a:ea typeface="Calibri" charset="0"/>
              </a:rPr>
              <a:t>Umiat</a:t>
            </a:r>
            <a:r>
              <a:rPr lang="en-US" sz="1800" dirty="0" smtClean="0">
                <a:latin typeface="Arial" charset="0"/>
                <a:ea typeface="Calibri" charset="0"/>
              </a:rPr>
              <a:t> – </a:t>
            </a:r>
            <a:r>
              <a:rPr lang="en-US" sz="1800" dirty="0" err="1" smtClean="0">
                <a:latin typeface="Arial" charset="0"/>
                <a:ea typeface="Calibri" charset="0"/>
              </a:rPr>
              <a:t>Toolik</a:t>
            </a:r>
            <a:r>
              <a:rPr lang="en-US" sz="1800" dirty="0" smtClean="0">
                <a:latin typeface="Arial" charset="0"/>
                <a:ea typeface="Calibri" charset="0"/>
              </a:rPr>
              <a:t> Lake – </a:t>
            </a:r>
            <a:r>
              <a:rPr lang="en-US" sz="1800" dirty="0" smtClean="0">
                <a:latin typeface="Arial" charset="0"/>
                <a:ea typeface="Calibri" charset="0"/>
              </a:rPr>
              <a:t>Fairbanks</a:t>
            </a:r>
            <a:endParaRPr lang="en-US" sz="800" b="1" dirty="0">
              <a:latin typeface="Arial" charset="0"/>
              <a:ea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6913" y="2768352"/>
            <a:ext cx="137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Deadhorse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12470" y="4415244"/>
            <a:ext cx="127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Fairbanks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50705" y="255232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Barrow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95852" y="369516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Kotzebue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91072" y="4712568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Nome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9746" y="3250786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/>
              <a:t>Umiat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18516" y="340318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/>
              <a:t>Toolik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69569" y="3407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/>
              <a:t>Ivotuk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03240" y="309444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Atqasuk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 May 2017/DOY 122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12"/>
            <a:ext cx="8686800" cy="60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5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June 2017/DOY 157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Yellowknife – Daring Lake – Inuvik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656" y="4496544"/>
            <a:ext cx="7799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CO2, CH4, CO, H2O profiles </a:t>
            </a:r>
            <a:r>
              <a:rPr lang="en-US" sz="1600" dirty="0" err="1" smtClean="0"/>
              <a:t>vs</a:t>
            </a:r>
            <a:r>
              <a:rPr lang="en-US" sz="1600" dirty="0" smtClean="0"/>
              <a:t> altitude and latitude (left) and longitude (right)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+4-6 ppm CO2 near </a:t>
            </a:r>
            <a:r>
              <a:rPr lang="en-US" sz="1600" dirty="0" smtClean="0"/>
              <a:t>surface (Z &lt; </a:t>
            </a:r>
            <a:r>
              <a:rPr lang="en-US" sz="1600" dirty="0" smtClean="0"/>
              <a:t>2 </a:t>
            </a:r>
            <a:r>
              <a:rPr lang="en-US" sz="1600" dirty="0" smtClean="0"/>
              <a:t>km) CO2 </a:t>
            </a:r>
            <a:r>
              <a:rPr lang="en-US" sz="1600" dirty="0" smtClean="0"/>
              <a:t>enhancements north of 68 N, -0-2 ppm CO2 depletions south of 68 N</a:t>
            </a:r>
            <a:endParaRPr lang="en-US" sz="1600" dirty="0" smtClean="0"/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+10-30 ppb CH4 enhancements observed at all locations for Z &lt; 2 km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92" y="968152"/>
            <a:ext cx="4114800" cy="3556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968152"/>
            <a:ext cx="4114800" cy="35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 May 2017/DOY 122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98"/>
            <a:ext cx="8686800" cy="58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7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9 June 2017/DOY 160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36" y="1256184"/>
            <a:ext cx="25202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CO2 v CH4 and CO2 v CO tracer-tracer correlation plots with colors showing pressure altitude (top) and H2O (bottom)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Near surface CO2 v CH4 show evidence of both C release and C uptake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Largest CO2 depletions correlate with H2O &gt; 0.70%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Largest CH4 enhancements tied less strongly to max H2O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363" y="896144"/>
            <a:ext cx="586551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9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2080590326</TotalTime>
  <Words>532</Words>
  <Application>Microsoft Macintosh PowerPoint</Application>
  <PresentationFormat>Custom</PresentationFormat>
  <Paragraphs>76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Design</vt:lpstr>
      <vt:lpstr>Photo Editor Photo</vt:lpstr>
      <vt:lpstr>PowerPoint Presentation</vt:lpstr>
      <vt:lpstr>9 June 2017/DOY 160 Nome – North Slope – Fairbanks</vt:lpstr>
      <vt:lpstr>9 June 2017/DOY 160  72-Hour Look Ahead</vt:lpstr>
      <vt:lpstr>9 June 2017/DOY 160 Nome – North Slope – Fairbanks</vt:lpstr>
      <vt:lpstr>1 May 2017/DOY 122  Nome – North Slope – Fairbanks</vt:lpstr>
      <vt:lpstr>6 June 2017/DOY 157 Yellowknife – Daring Lake – Inuvik</vt:lpstr>
      <vt:lpstr>1 May 2017/DOY 122  Nome – North Slope – Fairbanks</vt:lpstr>
      <vt:lpstr>9 June 2017/DOY 160 Nome – North Slope – Fairbanks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charles Miller</cp:lastModifiedBy>
  <cp:revision>3436</cp:revision>
  <cp:lastPrinted>2012-09-27T19:06:18Z</cp:lastPrinted>
  <dcterms:created xsi:type="dcterms:W3CDTF">2011-01-14T21:06:41Z</dcterms:created>
  <dcterms:modified xsi:type="dcterms:W3CDTF">2017-06-13T18:59:28Z</dcterms:modified>
</cp:coreProperties>
</file>